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24978-3527-4A09-AC3E-027C5C107744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3405C-49CC-4453-8BA4-1371D3C07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12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2F39-D5E9-47E9-BFF7-7F7F940302A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2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74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0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8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5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21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68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1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4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0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8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9D86-06AC-4257-815E-487868745819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2099-2471-46B9-A885-F81A845B4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5541" r="26727" b="328"/>
          <a:stretch/>
        </p:blipFill>
        <p:spPr bwMode="auto">
          <a:xfrm>
            <a:off x="5072996" y="814471"/>
            <a:ext cx="1867865" cy="21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26255" r="7561" b="25040"/>
          <a:stretch/>
        </p:blipFill>
        <p:spPr bwMode="auto">
          <a:xfrm>
            <a:off x="7068010" y="814471"/>
            <a:ext cx="1739664" cy="13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02" y="803739"/>
            <a:ext cx="2028984" cy="13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0" b="19046"/>
          <a:stretch/>
        </p:blipFill>
        <p:spPr bwMode="auto">
          <a:xfrm>
            <a:off x="2449813" y="814471"/>
            <a:ext cx="2476081" cy="10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31533" r="5350" b="31533"/>
          <a:stretch/>
        </p:blipFill>
        <p:spPr bwMode="auto">
          <a:xfrm>
            <a:off x="339402" y="2264650"/>
            <a:ext cx="2325210" cy="12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20806" r="9119" b="33844"/>
          <a:stretch/>
        </p:blipFill>
        <p:spPr bwMode="auto">
          <a:xfrm>
            <a:off x="2796462" y="1974247"/>
            <a:ext cx="2033626" cy="15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9813" y="3645024"/>
            <a:ext cx="2380274" cy="31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elecm\Pictures\IMG_20180226_13243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955" r="2740" b="15298"/>
          <a:stretch/>
        </p:blipFill>
        <p:spPr bwMode="auto">
          <a:xfrm>
            <a:off x="5079609" y="3135885"/>
            <a:ext cx="1805887" cy="17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52" y="5308898"/>
            <a:ext cx="1834415" cy="13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1" t="29299" r="28034" b="42847"/>
          <a:stretch/>
        </p:blipFill>
        <p:spPr bwMode="auto">
          <a:xfrm>
            <a:off x="5072996" y="5135329"/>
            <a:ext cx="1986607" cy="15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5786" r="63211" b="23751"/>
          <a:stretch/>
        </p:blipFill>
        <p:spPr bwMode="auto">
          <a:xfrm>
            <a:off x="7059604" y="2264650"/>
            <a:ext cx="1816029" cy="188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57" y="3645024"/>
            <a:ext cx="1851009" cy="13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lecm\Pictures\Chartre graphique\1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45" y="4318905"/>
            <a:ext cx="1915255" cy="16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1048451" y="162791"/>
            <a:ext cx="6881503" cy="495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+mn-lt"/>
              </a:rPr>
              <a:t>Arcueil Ville Comestible</a:t>
            </a:r>
            <a:endParaRPr lang="fr-FR" sz="2800" dirty="0">
              <a:latin typeface="Agency FB" pitchFamily="34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56258" y="3135885"/>
            <a:ext cx="2308354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animations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339402" y="4690948"/>
            <a:ext cx="1867865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jardins pédagogiques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356258" y="6359154"/>
            <a:ext cx="1867865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jardins de poche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059832" y="3132049"/>
            <a:ext cx="1867865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permis de végétaliser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449813" y="6468552"/>
            <a:ext cx="1867865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jardins collectifs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5072996" y="4562176"/>
            <a:ext cx="1867865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 l’</a:t>
            </a:r>
            <a:r>
              <a:rPr lang="fr-FR" sz="1600" dirty="0" err="1" smtClean="0">
                <a:solidFill>
                  <a:schemeClr val="bg1"/>
                </a:solidFill>
                <a:latin typeface="Agency FB" pitchFamily="34" charset="0"/>
              </a:rPr>
              <a:t>écopaturage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7059604" y="3809698"/>
            <a:ext cx="1867865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ateliers de travail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954254" y="6353447"/>
            <a:ext cx="1867865" cy="342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rencontres</a:t>
            </a:r>
            <a:endParaRPr lang="fr-F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75908" y="1870562"/>
            <a:ext cx="233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Bac à glaner</a:t>
            </a:r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068009" y="1782391"/>
            <a:ext cx="180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Formation </a:t>
            </a:r>
            <a:r>
              <a:rPr lang="fr-FR" sz="1600" dirty="0" err="1" smtClean="0">
                <a:solidFill>
                  <a:schemeClr val="bg1"/>
                </a:solidFill>
                <a:latin typeface="Agency FB" pitchFamily="34" charset="0"/>
              </a:rPr>
              <a:t>permaculture</a:t>
            </a:r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	</a:t>
            </a:r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447865" y="1532008"/>
            <a:ext cx="269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Composteurs partagés</a:t>
            </a:r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004048" y="2419682"/>
            <a:ext cx="214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Des vergers urbains ouverts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Agency FB" pitchFamily="34" charset="0"/>
              </a:rPr>
              <a:t> en projet sur 3 sites</a:t>
            </a:r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Affichage à l'écran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Mairie d'arcueil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GONFROY Joachim</dc:creator>
  <cp:lastModifiedBy>GONFROY Joachim</cp:lastModifiedBy>
  <cp:revision>1</cp:revision>
  <dcterms:created xsi:type="dcterms:W3CDTF">2021-05-04T11:13:18Z</dcterms:created>
  <dcterms:modified xsi:type="dcterms:W3CDTF">2021-05-04T11:18:44Z</dcterms:modified>
</cp:coreProperties>
</file>