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1" r:id="rId1"/>
  </p:sldMasterIdLst>
  <p:notesMasterIdLst>
    <p:notesMasterId r:id="rId4"/>
  </p:notesMasterIdLst>
  <p:handoutMasterIdLst>
    <p:handoutMasterId r:id="rId5"/>
  </p:handoutMasterIdLst>
  <p:sldIdLst>
    <p:sldId id="396" r:id="rId2"/>
    <p:sldId id="397" r:id="rId3"/>
  </p:sldIdLst>
  <p:sldSz cx="1008062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39">
          <p15:clr>
            <a:srgbClr val="A4A3A4"/>
          </p15:clr>
        </p15:guide>
        <p15:guide id="2" pos="19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39"/>
        <p:guide pos="19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0C5BB0B5-15E8-5572-F17A-12585543DA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84" tIns="41892" rIns="83784" bIns="41892" numCol="1" anchor="t" anchorCtr="0" compatLnSpc="1">
            <a:prstTxWarp prst="textNoShape">
              <a:avLst/>
            </a:prstTxWarp>
          </a:bodyPr>
          <a:lstStyle>
            <a:lvl1pPr defTabSz="41275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toitototototoot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1CEEBDC9-A4D1-BE49-D358-297EC89081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3784" tIns="41892" rIns="83784" bIns="41892" numCol="1" anchor="t" anchorCtr="0" compatLnSpc="1">
            <a:prstTxWarp prst="textNoShape">
              <a:avLst/>
            </a:prstTxWarp>
          </a:bodyPr>
          <a:lstStyle>
            <a:lvl1pPr algn="r" defTabSz="41275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3D103892-EF2F-067C-7AC3-DEA1D775EEB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3784" tIns="41892" rIns="83784" bIns="41892" numCol="1" anchor="b" anchorCtr="0" compatLnSpc="1">
            <a:prstTxWarp prst="textNoShape">
              <a:avLst/>
            </a:prstTxWarp>
          </a:bodyPr>
          <a:lstStyle>
            <a:lvl1pPr defTabSz="41275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F3BFBB23-EDBF-3AF5-21F8-1AC0F760CF4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9113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84" tIns="41892" rIns="83784" bIns="41892" numCol="1" anchor="b" anchorCtr="0" compatLnSpc="1">
            <a:prstTxWarp prst="textNoShape">
              <a:avLst/>
            </a:prstTxWarp>
          </a:bodyPr>
          <a:lstStyle>
            <a:lvl1pPr algn="r" defTabSz="412750">
              <a:defRPr sz="1100"/>
            </a:lvl1pPr>
          </a:lstStyle>
          <a:p>
            <a:fld id="{57723B87-365A-B143-BF9B-B33A3BAF245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>
            <a:extLst>
              <a:ext uri="{FF2B5EF4-FFF2-40B4-BE49-F238E27FC236}">
                <a16:creationId xmlns:a16="http://schemas.microsoft.com/office/drawing/2014/main" id="{602677F0-AD54-27F3-5EFC-37384378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3" name="AutoShape 2">
            <a:extLst>
              <a:ext uri="{FF2B5EF4-FFF2-40B4-BE49-F238E27FC236}">
                <a16:creationId xmlns:a16="http://schemas.microsoft.com/office/drawing/2014/main" id="{FD11B568-C0F9-BFEB-0A6A-2532E4703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4" name="AutoShape 3">
            <a:extLst>
              <a:ext uri="{FF2B5EF4-FFF2-40B4-BE49-F238E27FC236}">
                <a16:creationId xmlns:a16="http://schemas.microsoft.com/office/drawing/2014/main" id="{AFE58278-174B-0344-01FF-AB26D3BA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5" name="AutoShape 4">
            <a:extLst>
              <a:ext uri="{FF2B5EF4-FFF2-40B4-BE49-F238E27FC236}">
                <a16:creationId xmlns:a16="http://schemas.microsoft.com/office/drawing/2014/main" id="{AD6FF25F-5AB7-D5C1-8B05-0162F665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6" name="AutoShape 5">
            <a:extLst>
              <a:ext uri="{FF2B5EF4-FFF2-40B4-BE49-F238E27FC236}">
                <a16:creationId xmlns:a16="http://schemas.microsoft.com/office/drawing/2014/main" id="{D647EBC8-A33E-18D6-32CD-ACB158BDE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83CCF4FC-59BD-C5F5-FE25-C86860A94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8" name="AutoShape 7">
            <a:extLst>
              <a:ext uri="{FF2B5EF4-FFF2-40B4-BE49-F238E27FC236}">
                <a16:creationId xmlns:a16="http://schemas.microsoft.com/office/drawing/2014/main" id="{222609E0-08B4-0D09-C1C1-764FC5566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69" name="AutoShape 8">
            <a:extLst>
              <a:ext uri="{FF2B5EF4-FFF2-40B4-BE49-F238E27FC236}">
                <a16:creationId xmlns:a16="http://schemas.microsoft.com/office/drawing/2014/main" id="{7C576E79-6C1A-6E6A-034A-5C04EB6F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70" name="AutoShape 9">
            <a:extLst>
              <a:ext uri="{FF2B5EF4-FFF2-40B4-BE49-F238E27FC236}">
                <a16:creationId xmlns:a16="http://schemas.microsoft.com/office/drawing/2014/main" id="{0CF8F3CA-1D5A-18C2-39B2-EF0F9828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71" name="AutoShape 10">
            <a:extLst>
              <a:ext uri="{FF2B5EF4-FFF2-40B4-BE49-F238E27FC236}">
                <a16:creationId xmlns:a16="http://schemas.microsoft.com/office/drawing/2014/main" id="{55973D9E-DAA7-04A6-BE19-FDC777141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72" name="AutoShape 11">
            <a:extLst>
              <a:ext uri="{FF2B5EF4-FFF2-40B4-BE49-F238E27FC236}">
                <a16:creationId xmlns:a16="http://schemas.microsoft.com/office/drawing/2014/main" id="{7FD6B668-24BA-746D-A329-356CE1D55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>
            <a:lvl1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defTabSz="433388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33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endParaRPr lang="fr-FR" altLang="fr-FR" sz="1700"/>
          </a:p>
        </p:txBody>
      </p:sp>
      <p:sp>
        <p:nvSpPr>
          <p:cNvPr id="15373" name="Rectangle 12">
            <a:extLst>
              <a:ext uri="{FF2B5EF4-FFF2-40B4-BE49-F238E27FC236}">
                <a16:creationId xmlns:a16="http://schemas.microsoft.com/office/drawing/2014/main" id="{52B075C7-F933-ABFE-BF65-38D4B59F6A1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19163" y="754063"/>
            <a:ext cx="49403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90A1FAC0-4E0D-17DA-D1F9-B866774BA7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21313" cy="444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64C0A47A-9F40-B9A5-B22D-5E4FFC44053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37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2750">
              <a:lnSpc>
                <a:spcPct val="94000"/>
              </a:lnSpc>
              <a:buClrTx/>
              <a:buFontTx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 b="1">
                <a:solidFill>
                  <a:srgbClr val="000000"/>
                </a:solidFill>
                <a:latin typeface="Courier New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fr-FR"/>
              <a:t>toitototototoot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A25A4CB1-E1E9-BCCA-7534-B6B3FB4F18D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6513" y="0"/>
            <a:ext cx="29337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2750">
              <a:lnSpc>
                <a:spcPct val="94000"/>
              </a:lnSpc>
              <a:buClrTx/>
              <a:buFontTx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 b="1">
                <a:solidFill>
                  <a:srgbClr val="000000"/>
                </a:solidFill>
                <a:latin typeface="Courier New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46E881C1-BBEA-007B-3F92-8F093C57F76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8163"/>
            <a:ext cx="29337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2750">
              <a:lnSpc>
                <a:spcPct val="94000"/>
              </a:lnSpc>
              <a:buClrTx/>
              <a:buFontTx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 b="1">
                <a:solidFill>
                  <a:srgbClr val="000000"/>
                </a:solidFill>
                <a:latin typeface="Courier New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7" name="Rectangle 17">
            <a:extLst>
              <a:ext uri="{FF2B5EF4-FFF2-40B4-BE49-F238E27FC236}">
                <a16:creationId xmlns:a16="http://schemas.microsoft.com/office/drawing/2014/main" id="{2A9BD2AB-75DD-F58A-D7E0-D29FD4738E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8163"/>
            <a:ext cx="2933700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2750">
              <a:lnSpc>
                <a:spcPct val="94000"/>
              </a:lnSpc>
              <a:buClrTx/>
              <a:buFontTx/>
              <a:buNone/>
              <a:tabLst>
                <a:tab pos="663575" algn="l"/>
                <a:tab pos="1327150" algn="l"/>
                <a:tab pos="1989138" algn="l"/>
                <a:tab pos="2652713" algn="l"/>
              </a:tabLst>
              <a:defRPr sz="1300" b="1">
                <a:solidFill>
                  <a:srgbClr val="000000"/>
                </a:solidFill>
                <a:latin typeface="Courier New" panose="02070309020205020404" pitchFamily="49" charset="0"/>
              </a:defRPr>
            </a:lvl1pPr>
          </a:lstStyle>
          <a:p>
            <a:fld id="{44844DAF-BF39-6346-986D-992111CC986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648A07-F454-F580-4DDD-F9585C6D62E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24EEC07-64F7-ADF4-9D39-C010135A3AE5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210F927-7A9B-E6F9-8B71-9414A65BEB7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2889-270D-5948-A515-ECC1D6FB4D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864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813A7D7-1D55-15DA-125C-7432BE2787D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6C4AD2-E27E-C840-0B45-3331D146A347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58A6A2-9C9F-0965-33B5-34C6C727F7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168E8-2AAB-3947-A61A-04564DC1D3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704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5763" y="441325"/>
            <a:ext cx="2244725" cy="384651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441325"/>
            <a:ext cx="6583363" cy="38465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FB4E36-13A5-5C3A-6F27-449C6C83959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1CB800-64CF-F24E-1B54-5A631C635C1A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65705FF-A26A-85BD-2988-DA02DAA93F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6E36C-F163-5B45-9DE3-3A8427095F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22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0200" y="441325"/>
            <a:ext cx="4840288" cy="2122488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0" y="2879725"/>
            <a:ext cx="0" cy="3602672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200" y="2879725"/>
            <a:ext cx="0" cy="36026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E531F1-4349-967E-A49F-B03E8F690B9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0A3F6A-7C2B-5869-514A-871FCBEB89B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B656E0-7670-E30B-4174-B2E3874ECAF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1A96D-32B5-D141-BEC5-F764E76E53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05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DAB88E-A90C-BC7E-B23F-62C1BB49A63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4CBB03-AE76-9550-1580-E366614A7A2A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7772AC-A16A-A48A-6529-3770FE5162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E69FB-0169-964C-8ECC-5756BF73A38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581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C92606-5BED-4A94-6ABA-34F314646CD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BA13D4-0AD2-671B-EB80-514A661F3964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EEACA84-1BE8-3B51-5DB7-DC5F757E31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C95CC-D5CA-AE42-93C9-AC1DC0B571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830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6200" y="2879725"/>
            <a:ext cx="0" cy="3602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D3A72F-AC53-7ED6-8ADD-2D2BFEDE52B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B9B1ED4-FBF4-53A3-60E6-D410F3902BAF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85A697-1858-959D-1011-F69738DD9D3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5EE3-0356-B448-857E-A5671C55A6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424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C9C3E0-28D8-2B95-C300-6DF759514F3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BE4B82-9C68-8616-E1F7-99A73836F744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2523D7E-2F07-D1A5-99F9-43FEC7308B8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58CE8-32C2-784D-98A8-6635193EF3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422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B7ECA9-348F-9258-868C-8975F5209CB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DB189-F7BE-9EB7-DCD0-AAE4A3F9DC05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6DB80-46B2-B9F8-0922-7A522E2EE5A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7BEB53-E641-D44B-BFD3-FA6CB2E1D5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335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3C7F49B-6AFB-033C-6697-23EA479E867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C43718-B9B8-4510-99E2-5DA9EDAA8DEB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CC770-C210-72B3-AB7F-76C1AA4176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84481-00E2-F84E-8875-40343D9A2B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240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C9F727-B7F8-123A-2D56-13B3930749D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FD3241-6270-C6D8-941B-5D548412EBE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BAC9D3-B3BE-FB4A-3DB2-D67C37E002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17FFA-64A5-4B42-B8B4-EAD4E5B82B7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66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A47D417-3121-E132-B669-CF0B59629C4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44C0D9-B665-E952-3A0A-2AC539AD70F5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090B43-2145-3BFE-6059-49B2AD9EA0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F70F2-B56C-7C4D-9235-FF320603086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441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35A8CEA0-4009-0717-7176-839730BD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10080626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3DDFD76E-90CE-9A28-C312-B69311A81F2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AAC5A1B-0260-35A1-A027-764B70B7D56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BB56A9F-7841-C59E-59F1-4657888339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0" y="6840538"/>
            <a:ext cx="0" cy="20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886AE90-99A0-4841-AF15-D0D7395ABCE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F7078F3-1BB4-D565-6795-7A0B7D189B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40200" y="441325"/>
            <a:ext cx="484028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143B3331-02C1-4C60-079F-FE514AC54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79725"/>
            <a:ext cx="0" cy="360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1032" name="AutoShape 7">
            <a:extLst>
              <a:ext uri="{FF2B5EF4-FFF2-40B4-BE49-F238E27FC236}">
                <a16:creationId xmlns:a16="http://schemas.microsoft.com/office/drawing/2014/main" id="{F0818B1E-839F-19FF-447E-B401A6C8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19813"/>
            <a:ext cx="1588" cy="1587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pic>
        <p:nvPicPr>
          <p:cNvPr id="1033" name="Picture 8">
            <a:extLst>
              <a:ext uri="{FF2B5EF4-FFF2-40B4-BE49-F238E27FC236}">
                <a16:creationId xmlns:a16="http://schemas.microsoft.com/office/drawing/2014/main" id="{47FAF2F6-CFA4-3076-4042-F3EDB0A3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210300"/>
            <a:ext cx="863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5" name="Text Box 9">
            <a:extLst>
              <a:ext uri="{FF2B5EF4-FFF2-40B4-BE49-F238E27FC236}">
                <a16:creationId xmlns:a16="http://schemas.microsoft.com/office/drawing/2014/main" id="{CD5B7144-6BA1-43E5-B629-06A7FAA96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6965950"/>
            <a:ext cx="6262687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472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fr-FR" altLang="fr-FR" sz="1100">
                <a:solidFill>
                  <a:srgbClr val="FFFFFF"/>
                </a:solidFill>
              </a:rPr>
              <a:t>Direction Régionale et Interdépartementale de l'Equipement et de l'aménagement  Ile-de France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C9ED2AC6-A075-129B-10FD-8E4475E9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7329488"/>
            <a:ext cx="4140200" cy="19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22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>
              <a:buClrTx/>
              <a:buFontTx/>
              <a:buNone/>
              <a:defRPr/>
            </a:pPr>
            <a:r>
              <a:rPr lang="fr-FR" sz="800">
                <a:solidFill>
                  <a:srgbClr val="FFFFFF"/>
                </a:solidFill>
                <a:cs typeface="Lucida Sans Unicode" charset="0"/>
              </a:rPr>
              <a:t>http://www.driea.ile-de-france.developpement-durable.gouv.fr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+mj-lt"/>
          <a:ea typeface="ＭＳ Ｐゴシック" charset="0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charset="0"/>
          <a:ea typeface="ＭＳ Ｐゴシック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charset="0"/>
          <a:ea typeface="ＭＳ Ｐゴシック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charset="0"/>
          <a:ea typeface="ＭＳ Ｐゴシック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b="1">
          <a:solidFill>
            <a:srgbClr val="4C4C4C"/>
          </a:solidFill>
          <a:latin typeface="Arial" charset="0"/>
          <a:ea typeface="ＭＳ Ｐゴシック" charset="0"/>
          <a:cs typeface="Lucida Sans Unicode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 b="1">
          <a:solidFill>
            <a:srgbClr val="4C4C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 b="1">
          <a:solidFill>
            <a:srgbClr val="4C4C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 b="1">
          <a:solidFill>
            <a:srgbClr val="4C4C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 b="1">
          <a:solidFill>
            <a:srgbClr val="4C4C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2">
            <a:extLst>
              <a:ext uri="{FF2B5EF4-FFF2-40B4-BE49-F238E27FC236}">
                <a16:creationId xmlns:a16="http://schemas.microsoft.com/office/drawing/2014/main" id="{99C52EF9-B9AC-020B-0478-EEEBF25D2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6372225"/>
            <a:ext cx="12128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ZoneTexte 3">
            <a:extLst>
              <a:ext uri="{FF2B5EF4-FFF2-40B4-BE49-F238E27FC236}">
                <a16:creationId xmlns:a16="http://schemas.microsoft.com/office/drawing/2014/main" id="{2FD7F96A-3939-0B78-78D0-B1A98F2FC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80625" cy="7566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</p:txBody>
      </p:sp>
      <p:pic>
        <p:nvPicPr>
          <p:cNvPr id="16387" name="Image 5">
            <a:extLst>
              <a:ext uri="{FF2B5EF4-FFF2-40B4-BE49-F238E27FC236}">
                <a16:creationId xmlns:a16="http://schemas.microsoft.com/office/drawing/2014/main" id="{050644F8-8DE5-5C92-605D-D1EB5E94F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10080625" cy="659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Image 6">
            <a:extLst>
              <a:ext uri="{FF2B5EF4-FFF2-40B4-BE49-F238E27FC236}">
                <a16:creationId xmlns:a16="http://schemas.microsoft.com/office/drawing/2014/main" id="{7694850C-6265-C550-29D5-DD93A6262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218238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2">
            <a:extLst>
              <a:ext uri="{FF2B5EF4-FFF2-40B4-BE49-F238E27FC236}">
                <a16:creationId xmlns:a16="http://schemas.microsoft.com/office/drawing/2014/main" id="{A13CFD5D-8A5D-4A89-5D37-B6BE90B8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6372225"/>
            <a:ext cx="12128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ZoneTexte 3">
            <a:extLst>
              <a:ext uri="{FF2B5EF4-FFF2-40B4-BE49-F238E27FC236}">
                <a16:creationId xmlns:a16="http://schemas.microsoft.com/office/drawing/2014/main" id="{DBB87688-AA01-FE9C-A6FB-06C00CE4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0080625" cy="7566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  <a:p>
            <a:endParaRPr lang="fr-FR" altLang="fr-FR"/>
          </a:p>
        </p:txBody>
      </p:sp>
      <p:pic>
        <p:nvPicPr>
          <p:cNvPr id="17411" name="Image 4">
            <a:extLst>
              <a:ext uri="{FF2B5EF4-FFF2-40B4-BE49-F238E27FC236}">
                <a16:creationId xmlns:a16="http://schemas.microsoft.com/office/drawing/2014/main" id="{E5E66A51-8AF1-B769-16B0-1CC0F6D1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793288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6">
            <a:extLst>
              <a:ext uri="{FF2B5EF4-FFF2-40B4-BE49-F238E27FC236}">
                <a16:creationId xmlns:a16="http://schemas.microsoft.com/office/drawing/2014/main" id="{2A7F6755-992F-5626-3789-5101838FE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218238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0</Words>
  <Application>Microsoft Macintosh PowerPoint</Application>
  <PresentationFormat>Personnalisé</PresentationFormat>
  <Paragraphs>54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ＭＳ Ｐゴシック</vt:lpstr>
      <vt:lpstr>Times New Roman</vt:lpstr>
      <vt:lpstr>Lucida Sans Unicode</vt:lpstr>
      <vt:lpstr>Courier New</vt:lpstr>
      <vt:lpstr>3_Modèle par défaut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enjeux planétaires     aux actions locales         à portée de décision</dc:title>
  <cp:lastModifiedBy>Jm V</cp:lastModifiedBy>
  <cp:revision>79</cp:revision>
  <cp:lastPrinted>1601-01-01T00:00:00Z</cp:lastPrinted>
  <dcterms:created xsi:type="dcterms:W3CDTF">2011-06-23T06:25:49Z</dcterms:created>
  <dcterms:modified xsi:type="dcterms:W3CDTF">2025-09-16T13:51:29Z</dcterms:modified>
</cp:coreProperties>
</file>